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6" r:id="rId6"/>
    <p:sldId id="275" r:id="rId7"/>
    <p:sldId id="277" r:id="rId8"/>
    <p:sldId id="278" r:id="rId9"/>
    <p:sldId id="279" r:id="rId10"/>
    <p:sldId id="294" r:id="rId11"/>
    <p:sldId id="296" r:id="rId12"/>
    <p:sldId id="288" r:id="rId13"/>
    <p:sldId id="297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2569-B8AB-FD62-4DD8-1AA498215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1BC57-292A-07B8-4F18-49F004C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3276E-0F64-D1A5-36AE-9592CD26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1EB1A-CFE0-5257-A7EE-819AD5405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2877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809230"/>
            <a:ext cx="6145791" cy="2185254"/>
          </a:xfrm>
        </p:spPr>
        <p:txBody>
          <a:bodyPr/>
          <a:lstStyle/>
          <a:p>
            <a:r>
              <a:rPr lang="en-IN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EMPLOYEE ATTRITION</a:t>
            </a:r>
            <a:br>
              <a:rPr lang="en-IN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</a:br>
            <a:r>
              <a:rPr lang="en-IN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- </a:t>
            </a:r>
            <a:r>
              <a:rPr lang="en-IN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Analysis</a:t>
            </a:r>
            <a:endParaRPr lang="en-US" sz="36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  <a:reflection blurRad="6350" stA="50000" endA="300" endPos="50000" dist="60007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22179" y="4166468"/>
            <a:ext cx="2285678" cy="7602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AJAY </a:t>
            </a:r>
          </a:p>
          <a:p>
            <a:r>
              <a:rPr lang="en-US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DA&amp;DS - MARCH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5A6EF-1667-8244-D831-E76A6828B1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97205" y="2448696"/>
            <a:ext cx="8296964" cy="29222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Bookman Old Style" panose="02050604050505020204" pitchFamily="18" charset="0"/>
              </a:rPr>
              <a:t>Employee attrition is predictable with the right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Bookman Old Style" panose="02050604050505020204" pitchFamily="18" charset="0"/>
              </a:rPr>
              <a:t>Power BI provides actionable, interactive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Bookman Old Style" panose="02050604050505020204" pitchFamily="18" charset="0"/>
              </a:rPr>
              <a:t>Use insights to reduce turnover &amp; improve retention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34C036-4D6D-3652-0B02-D2918F2B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708" y="1265371"/>
            <a:ext cx="4396594" cy="1000446"/>
          </a:xfrm>
        </p:spPr>
        <p:txBody>
          <a:bodyPr/>
          <a:lstStyle/>
          <a:p>
            <a:r>
              <a:rPr lang="en-US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CONCLUTION :</a:t>
            </a:r>
            <a:endParaRPr lang="en-IN" sz="36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F2DF86-6077-0732-0388-49E494372D1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589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66" y="2168339"/>
            <a:ext cx="4472538" cy="834541"/>
          </a:xfrm>
        </p:spPr>
        <p:txBody>
          <a:bodyPr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okman Old Style" panose="02050604050505020204" pitchFamily="18" charset="0"/>
              </a:rPr>
              <a:t>Thank you !! 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A1A03-F10E-DFDF-A978-D8C1127034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1519" y="3380059"/>
            <a:ext cx="4472538" cy="919131"/>
          </a:xfrm>
        </p:spPr>
        <p:txBody>
          <a:bodyPr/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ANY QUERIES </a:t>
            </a:r>
            <a:endParaRPr lang="en-IN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0239" y="8662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9" y="787925"/>
            <a:ext cx="5117162" cy="1325563"/>
          </a:xfrm>
        </p:spPr>
        <p:txBody>
          <a:bodyPr/>
          <a:lstStyle/>
          <a:p>
            <a:r>
              <a:rPr lang="en-US" altLang="zh-C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Introduction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649" y="1882852"/>
            <a:ext cx="6780540" cy="372520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Employee attrition is a critical issue that affects productivity,</a:t>
            </a:r>
          </a:p>
          <a:p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 morale, and business performance. This project analyzes</a:t>
            </a:r>
          </a:p>
          <a:p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 employee data to uncover the key reasons why employees</a:t>
            </a:r>
          </a:p>
          <a:p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 leave the organization.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Using tools like Power BI, Excel, and DAX, the analysis focuses on</a:t>
            </a:r>
          </a:p>
          <a:p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 identifying patterns in demographics, job roles, income, and work-life</a:t>
            </a:r>
          </a:p>
          <a:p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 balance to better understand and reduce attrition.</a:t>
            </a: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762" y="0"/>
            <a:ext cx="5710238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9" y="2826795"/>
            <a:ext cx="4839074" cy="1740114"/>
          </a:xfrm>
        </p:spPr>
        <p:txBody>
          <a:bodyPr/>
          <a:lstStyle/>
          <a:p>
            <a: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PROJECT OVERVIEW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9044" y="1076241"/>
            <a:ext cx="1998111" cy="1054727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Dataset Selection</a:t>
            </a: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Data Cleaning &amp; Transformation</a:t>
            </a: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DAX Function</a:t>
            </a: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DASHBOARD CREATION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Insights &amp; Analysis Report</a:t>
            </a: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24598" y="2911781"/>
            <a:ext cx="2339394" cy="1070829"/>
          </a:xfrm>
        </p:spPr>
        <p:txBody>
          <a:bodyPr/>
          <a:lstStyle/>
          <a:p>
            <a:r>
              <a:rPr lang="en-US" sz="20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DATASET</a:t>
            </a:r>
          </a:p>
          <a:p>
            <a:r>
              <a:rPr lang="en-US" sz="20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 OVER VIEW 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48473-2AB8-0EEE-E02F-F30FB708C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02956" y="447926"/>
            <a:ext cx="6189044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46992"/>
              </a:buClr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       File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employee_attrition_train.csv: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Records: 1,029 employees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Features: 35 columns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Target: Attrition (Yes/No)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46992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Key Column Types: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Demographics: Age, Gender, Marital Status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Job Info: Department, Job Role, Years At Company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Compensation: Monthly Income, Daily Rate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Behavioral: Over Time, Work Life Balance, Job Satisfaction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⚠️ Missing Data: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Age, Daily Rate, Distance From Home, Business Travel, Marital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Graphic 3" descr="Open folder">
            <a:extLst>
              <a:ext uri="{FF2B5EF4-FFF2-40B4-BE49-F238E27FC236}">
                <a16:creationId xmlns:a16="http://schemas.microsoft.com/office/drawing/2014/main" id="{FF557134-941D-C284-AD7C-225D7DEBF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5087" y="747167"/>
            <a:ext cx="368968" cy="3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261" y="1026840"/>
            <a:ext cx="5918849" cy="1115434"/>
          </a:xfrm>
        </p:spPr>
        <p:txBody>
          <a:bodyPr/>
          <a:lstStyle/>
          <a:p>
            <a:r>
              <a:rPr lang="en-IN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Data Cleaning Process :</a:t>
            </a:r>
            <a:endParaRPr lang="en-US" sz="3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2661745A-E3D9-C1AD-2050-5DD9810CD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357" y="2512460"/>
            <a:ext cx="582328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ookman Old Style" panose="02050604050505020204" pitchFamily="18" charset="0"/>
              </a:rPr>
              <a:t> Handled missing values and replaced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ookman Old Style" panose="0205060405050502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ookman Old Style" panose="02050604050505020204" pitchFamily="18" charset="0"/>
              </a:rPr>
              <a:t> Encoding categorical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ookman Old Style" panose="0205060405050502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ookman Old Style" panose="02050604050505020204" pitchFamily="18" charset="0"/>
              </a:rPr>
              <a:t> Normalization &amp; transformations data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ookman Old Style" panose="020506040505050202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 Removed duplicates or irrelevant data</a:t>
            </a:r>
            <a:r>
              <a:rPr lang="en-US" dirty="0"/>
              <a:t>.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A2EE563-0994-6D92-D58A-4693470F3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5118" y="1703672"/>
            <a:ext cx="4456497" cy="48254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 Age group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Average income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Average rate per day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Avg total working years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Income category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Total distance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Work experience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Years until retirement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Female employe count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Bookman Old Style" panose="02050604050505020204" pitchFamily="18" charset="0"/>
              </a:rPr>
              <a:t>Male employee count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4D696B29-1FA9-C948-D9E7-CE61EE01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28922"/>
            <a:ext cx="4527081" cy="967403"/>
          </a:xfrm>
        </p:spPr>
        <p:txBody>
          <a:bodyPr/>
          <a:lstStyle/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Dax functions:</a:t>
            </a:r>
            <a:endParaRPr lang="en-IN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0DF9512-7F6D-B1B1-F7B0-CD155F5C9AA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387968" y="1177070"/>
            <a:ext cx="2919662" cy="615170"/>
          </a:xfrm>
        </p:spPr>
        <p:txBody>
          <a:bodyPr/>
          <a:lstStyle/>
          <a:p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okman Old Style" panose="02050604050505020204" pitchFamily="18" charset="0"/>
              </a:rPr>
              <a:t>Snippets of Dax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endParaRPr lang="en-IN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018137D-1829-2B86-DA92-C25DEF54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73" y="2004811"/>
            <a:ext cx="6820852" cy="173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694B5A2-1697-C6B0-A60A-48D2CED5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373" y="4256562"/>
            <a:ext cx="6916115" cy="3810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3037230-C02E-5DDA-6909-4F81033C8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002" y="5046714"/>
            <a:ext cx="7162880" cy="4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08" y="231014"/>
            <a:ext cx="5376329" cy="780003"/>
          </a:xfrm>
        </p:spPr>
        <p:txBody>
          <a:bodyPr/>
          <a:lstStyle/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DASHBOARD -1,2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7DB9070-6245-15C2-092C-491512F5EA25}"/>
              </a:ext>
            </a:extLst>
          </p:cNvPr>
          <p:cNvPicPr>
            <a:picLocks noGrp="1" noChangeAspect="1"/>
          </p:cNvPicPr>
          <p:nvPr>
            <p:ph type="tbl" sz="quarter" idx="27"/>
          </p:nvPr>
        </p:nvPicPr>
        <p:blipFill>
          <a:blip r:embed="rId3"/>
          <a:stretch>
            <a:fillRect/>
          </a:stretch>
        </p:blipFill>
        <p:spPr>
          <a:xfrm>
            <a:off x="279134" y="1270535"/>
            <a:ext cx="5573026" cy="5356451"/>
          </a:xfrm>
        </p:spPr>
      </p:pic>
      <p:pic>
        <p:nvPicPr>
          <p:cNvPr id="15" name="Picture Placeholder 13">
            <a:extLst>
              <a:ext uri="{FF2B5EF4-FFF2-40B4-BE49-F238E27FC236}">
                <a16:creationId xmlns:a16="http://schemas.microsoft.com/office/drawing/2014/main" id="{C1BF6B04-2AFB-93EC-BFC5-D4C79D12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19537" y="1270535"/>
            <a:ext cx="5993329" cy="53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74C6-C3AD-9222-F465-A298B3F3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77AE4B-6CBE-3BFC-649B-5CB22134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08" y="231014"/>
            <a:ext cx="5376329" cy="780003"/>
          </a:xfrm>
        </p:spPr>
        <p:txBody>
          <a:bodyPr/>
          <a:lstStyle/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DASHBOARD -3,4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42487-6A15-CB09-B0F7-CF962A41B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3" y="1238205"/>
            <a:ext cx="6034789" cy="503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54CCB-B4A6-EEDB-6C21-ECEFC0EE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42" y="1238205"/>
            <a:ext cx="5376329" cy="50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95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116334"/>
            <a:ext cx="5704412" cy="904972"/>
          </a:xfrm>
        </p:spPr>
        <p:txBody>
          <a:bodyPr/>
          <a:lstStyle/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KEY FINDINGS :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EFE35-F51B-3260-225F-A9D20D0133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6" y="2441896"/>
            <a:ext cx="5671617" cy="281838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Over Time → High Attrition</a:t>
            </a:r>
          </a:p>
          <a:p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Low Job Satisfaction → More Attrition</a:t>
            </a:r>
          </a:p>
          <a:p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 Work-Life Balance &amp; Training Help Retain</a:t>
            </a:r>
          </a:p>
          <a:p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 Certain Job Roles have higher turnover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126</TotalTime>
  <Words>347</Words>
  <Application>Microsoft Office PowerPoint</Application>
  <PresentationFormat>Widescreen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等线</vt:lpstr>
      <vt:lpstr>Abadi</vt:lpstr>
      <vt:lpstr>Arial</vt:lpstr>
      <vt:lpstr>Bookman Old Style</vt:lpstr>
      <vt:lpstr>Calibri</vt:lpstr>
      <vt:lpstr>Cooper Black</vt:lpstr>
      <vt:lpstr>Posterama Text Black</vt:lpstr>
      <vt:lpstr>Posterama Text SemiBold</vt:lpstr>
      <vt:lpstr>Wingdings</vt:lpstr>
      <vt:lpstr>Custom​​</vt:lpstr>
      <vt:lpstr>EMPLOYEE ATTRITION - Analysis</vt:lpstr>
      <vt:lpstr>Introduction</vt:lpstr>
      <vt:lpstr>PROJECT OVERVIEW</vt:lpstr>
      <vt:lpstr>         File: employee_attrition_train.csv:   Records: 1,029 employees  Features: 35 columns  Target: Attrition (Yes/No)   Key Column Types:  Demographics: Age, Gender, Marital Status  Job Info: Department, Job Role, Years At Company  Compensation: Monthly Income, Daily Rate  Behavioral: Over Time, Work Life Balance, Job Satisfaction  ⚠️ Missing Data:  Age, Daily Rate, Distance From Home, Business Travel, Marital Status </vt:lpstr>
      <vt:lpstr>Data Cleaning Process :</vt:lpstr>
      <vt:lpstr>Dax functions:</vt:lpstr>
      <vt:lpstr>DASHBOARD -1,2</vt:lpstr>
      <vt:lpstr>DASHBOARD -3,4</vt:lpstr>
      <vt:lpstr>KEY FINDINGS :</vt:lpstr>
      <vt:lpstr>CONCLUTION :</vt:lpstr>
      <vt:lpstr>Thank you 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Rajasekar R</dc:creator>
  <cp:lastModifiedBy>Rajasekar R</cp:lastModifiedBy>
  <cp:revision>1</cp:revision>
  <dcterms:created xsi:type="dcterms:W3CDTF">2025-07-16T08:40:40Z</dcterms:created>
  <dcterms:modified xsi:type="dcterms:W3CDTF">2025-07-16T10:47:40Z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